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E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2AA23-958D-41D1-BECE-F596B3E55577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0841C-3A09-4401-A462-D0BBF3F64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90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0841C-3A09-4401-A462-D0BBF3F64A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9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66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7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3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1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3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3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6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4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8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3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0033A-4A84-4D92-ACDD-DA414191A3E0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18494-4672-44AC-9C4C-97B834031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5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Khadamat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74785" y="163511"/>
            <a:ext cx="11342077" cy="6532684"/>
            <a:chOff x="0" y="2470639"/>
            <a:chExt cx="8305800" cy="1247248"/>
          </a:xfrm>
          <a:solidFill>
            <a:srgbClr val="FFFF00"/>
          </a:solidFill>
        </p:grpSpPr>
        <p:sp>
          <p:nvSpPr>
            <p:cNvPr id="13" name="Rounded Rectangle 12"/>
            <p:cNvSpPr/>
            <p:nvPr/>
          </p:nvSpPr>
          <p:spPr>
            <a:xfrm>
              <a:off x="0" y="2470639"/>
              <a:ext cx="8305800" cy="124724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1807066"/>
                <a:satOff val="66667"/>
                <a:lumOff val="-980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 txBox="1"/>
            <p:nvPr/>
          </p:nvSpPr>
          <p:spPr>
            <a:xfrm>
              <a:off x="60886" y="2531525"/>
              <a:ext cx="8184028" cy="112547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t" anchorCtr="0">
              <a:noAutofit/>
            </a:bodyPr>
            <a:lstStyle/>
            <a:p>
              <a:pPr lvl="0" algn="ct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fa-IR" sz="4800" b="0" baseline="0" dirty="0" smtClean="0">
                  <a:solidFill>
                    <a:schemeClr val="tx1"/>
                  </a:solidFill>
                  <a:cs typeface="B Titr" panose="00000700000000000000" pitchFamily="2" charset="-78"/>
                </a:rPr>
                <a:t>شناسایی خدمات جدید وزارت جهاد کشاورزی</a:t>
              </a:r>
            </a:p>
            <a:p>
              <a:pPr marL="342900" lvl="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fa-IR" sz="2000" dirty="0">
                <a:solidFill>
                  <a:schemeClr val="bg1"/>
                </a:solidFill>
                <a:cs typeface="B Titr" panose="00000700000000000000" pitchFamily="2" charset="-78"/>
              </a:endParaRPr>
            </a:p>
            <a:p>
              <a:pPr marL="34290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kumimoji="0" lang="fa-IR" sz="4000" b="0" baseline="0" dirty="0" smtClean="0">
                  <a:solidFill>
                    <a:schemeClr val="accent1"/>
                  </a:solidFill>
                  <a:cs typeface="B Titr" panose="00000700000000000000" pitchFamily="2" charset="-78"/>
                </a:rPr>
                <a:t>موسسه جهاد </a:t>
              </a:r>
              <a:r>
                <a:rPr lang="fa-IR" sz="4000" dirty="0">
                  <a:solidFill>
                    <a:schemeClr val="accent1"/>
                  </a:solidFill>
                  <a:cs typeface="B Titr" panose="00000700000000000000" pitchFamily="2" charset="-78"/>
                </a:rPr>
                <a:t>توسعه</a:t>
              </a:r>
            </a:p>
            <a:p>
              <a:pPr marL="34290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fa-IR" sz="4000" dirty="0">
                  <a:solidFill>
                    <a:schemeClr val="accent1"/>
                  </a:solidFill>
                  <a:cs typeface="B Titr" panose="00000700000000000000" pitchFamily="2" charset="-78"/>
                </a:rPr>
                <a:t>دفتر مدیریت بحران و پدافند غیرعامل </a:t>
              </a:r>
              <a:endParaRPr lang="fa-IR" sz="4000" dirty="0">
                <a:solidFill>
                  <a:schemeClr val="accent1"/>
                </a:solidFill>
                <a:cs typeface="B Titr" panose="00000700000000000000" pitchFamily="2" charset="-78"/>
              </a:endParaRPr>
            </a:p>
            <a:p>
              <a:pPr marL="34290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fa-IR" sz="4000" dirty="0">
                  <a:solidFill>
                    <a:schemeClr val="accent1"/>
                  </a:solidFill>
                  <a:cs typeface="B Titr" panose="00000700000000000000" pitchFamily="2" charset="-78"/>
                </a:rPr>
                <a:t>سازمان نظام مهندسی </a:t>
              </a:r>
              <a:r>
                <a:rPr lang="fa-IR" sz="4000" dirty="0" smtClean="0">
                  <a:solidFill>
                    <a:schemeClr val="accent1"/>
                  </a:solidFill>
                  <a:cs typeface="B Titr" panose="00000700000000000000" pitchFamily="2" charset="-78"/>
                </a:rPr>
                <a:t>کشاورزی و منابع طبیعی</a:t>
              </a:r>
            </a:p>
            <a:p>
              <a:pPr marL="342900" lvl="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kumimoji="0" lang="fa-IR" sz="4000" b="0" baseline="0" dirty="0" smtClean="0">
                  <a:solidFill>
                    <a:schemeClr val="accent1"/>
                  </a:solidFill>
                  <a:cs typeface="B Titr" panose="00000700000000000000" pitchFamily="2" charset="-78"/>
                </a:rPr>
                <a:t>سازمان نظام دامپزشکی جمهوری اسلامی ایران</a:t>
              </a:r>
            </a:p>
            <a:p>
              <a:pPr marL="342900" lvl="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kumimoji="0" lang="fa-IR" sz="2000" b="0" baseline="0" dirty="0" smtClean="0">
                <a:solidFill>
                  <a:schemeClr val="bg1"/>
                </a:solidFill>
                <a:cs typeface="B Titr" panose="00000700000000000000" pitchFamily="2" charset="-78"/>
              </a:endParaRPr>
            </a:p>
            <a:p>
              <a:pPr marL="342900" lvl="0" indent="-34290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kumimoji="0" lang="fa-IR" sz="2000" b="0" baseline="0" dirty="0" smtClean="0">
                <a:solidFill>
                  <a:schemeClr val="bg1"/>
                </a:solidFill>
                <a:cs typeface="B Titr" panose="00000700000000000000" pitchFamily="2" charset="-78"/>
              </a:endParaRPr>
            </a:p>
            <a:p>
              <a:pPr lvl="0" algn="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2800" dirty="0">
                <a:solidFill>
                  <a:schemeClr val="tx1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10" name="Rectangle 9">
            <a:hlinkClick r:id="rId3" action="ppaction://hlinkpres?slideindex=1&amp;slidetitle="/>
          </p:cNvPr>
          <p:cNvSpPr/>
          <p:nvPr/>
        </p:nvSpPr>
        <p:spPr>
          <a:xfrm>
            <a:off x="9781933" y="6326863"/>
            <a:ext cx="2281394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a-IR" altLang="en-US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 EntezareZohoor 1 **" panose="00000700000000000000" pitchFamily="2" charset="-78"/>
              </a:rPr>
              <a:t>مهندسی فرآیندها و اصلاح روش‏ها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36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 EntezareZohoor 1 **</vt:lpstr>
      <vt:lpstr>Arial</vt:lpstr>
      <vt:lpstr>B Titr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اهم اقدامات در حوزه مهندسی فرآیند ها و بهبود روشها</dc:title>
  <dc:creator>Administrator</dc:creator>
  <cp:lastModifiedBy>Administrator</cp:lastModifiedBy>
  <cp:revision>49</cp:revision>
  <dcterms:created xsi:type="dcterms:W3CDTF">2024-02-14T07:08:45Z</dcterms:created>
  <dcterms:modified xsi:type="dcterms:W3CDTF">2024-03-09T08:56:18Z</dcterms:modified>
</cp:coreProperties>
</file>